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3" r:id="rId3"/>
    <p:sldId id="292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i BG" initials="CB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commentAuthors" Target="commentAuthors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Rectangle 7"/>
          <p:cNvSpPr>
            <a:spLocks noGrp="1"/>
          </p:cNvSpPr>
          <p:nvPr>
            <p:ph type="sldNum" sz="quarter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algn="r"/>
            <a:fld id="{9A0DB2DC-4C9A-4742-B13C-FB6460FD3503}" type="slidenum">
              <a:rPr lang="en-US" altLang="zh-CN" sz="1200"/>
            </a:fld>
            <a:endParaRPr lang="en-US" altLang="zh-CN" sz="1200"/>
          </a:p>
        </p:txBody>
      </p:sp>
      <p:sp>
        <p:nvSpPr>
          <p:cNvPr id="5122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123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549275"/>
            <a:ext cx="10515600" cy="5628005"/>
          </a:xfrm>
        </p:spPr>
        <p:txBody>
          <a:bodyPr/>
          <a:lstStyle>
            <a:lvl1pPr>
              <a:lnSpc>
                <a:spcPct val="150000"/>
              </a:lnSpc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lnSpc>
                <a:spcPct val="150000"/>
              </a:lnSpc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lnSpc>
                <a:spcPct val="150000"/>
              </a:lnSpc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lnSpc>
                <a:spcPct val="150000"/>
              </a:lnSpc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lnSpc>
                <a:spcPct val="150000"/>
              </a:lnSpc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tags" Target="../tags/tag2.xml"/><Relationship Id="rId3" Type="http://schemas.openxmlformats.org/officeDocument/2006/relationships/image" Target="../media/image2.jpeg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e0cc7c5a-cca4-4be8-aef0-ac9af97077c9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2330" y="102870"/>
            <a:ext cx="3061970" cy="1072515"/>
          </a:xfrm>
          <a:prstGeom prst="rect">
            <a:avLst/>
          </a:prstGeom>
        </p:spPr>
      </p:pic>
      <p:sp>
        <p:nvSpPr>
          <p:cNvPr id="2" name="标题 1"/>
          <p:cNvSpPr txBox="1">
            <a:spLocks noGrp="1"/>
          </p:cNvSpPr>
          <p:nvPr>
            <p:custDataLst>
              <p:tags r:id="rId2"/>
            </p:custDataLst>
          </p:nvPr>
        </p:nvSpPr>
        <p:spPr>
          <a:xfrm>
            <a:off x="603885" y="2091690"/>
            <a:ext cx="10985500" cy="2005330"/>
          </a:xfrm>
          <a:prstGeom prst="rect">
            <a:avLst/>
          </a:prstGeom>
          <a:noFill/>
        </p:spPr>
        <p:txBody>
          <a:bodyPr vert="horz" wrap="square" lIns="0" tIns="0" rIns="0" bIns="0" rtlCol="0" anchor="b" anchorCtr="0">
            <a:noAutofit/>
          </a:bodyPr>
          <a:lstStyle>
            <a:defPPr>
              <a:defRPr lang="zh-CN"/>
            </a:defPPr>
            <a:lvl1pPr>
              <a:defRPr sz="13800" spc="-300">
                <a:latin typeface="字魂76号-飞鸟体" panose="00000500000000000000" pitchFamily="2" charset="-122"/>
                <a:ea typeface="字魂76号-飞鸟体" panose="00000500000000000000" pitchFamily="2" charset="-122"/>
              </a:defRPr>
            </a:lvl1pPr>
          </a:lstStyle>
          <a:p>
            <a:pPr lvl="0" algn="ctr" fontAlgn="auto">
              <a:lnSpc>
                <a:spcPct val="120000"/>
              </a:lnSpc>
              <a:buClrTx/>
              <a:buSzTx/>
              <a:buFontTx/>
            </a:pPr>
            <a:r>
              <a:rPr lang="zh-CN" altLang="en-US" sz="6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黑体" panose="02010609060101010101" charset="-122"/>
                <a:sym typeface="+mn-ea"/>
              </a:rPr>
              <a:t>化学与材料学院</a:t>
            </a:r>
            <a:r>
              <a:rPr lang="en-US" altLang="zh-CN" sz="6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黑体" panose="02010609060101010101" charset="-122"/>
                <a:sym typeface="+mn-ea"/>
              </a:rPr>
              <a:t>2024</a:t>
            </a:r>
            <a:r>
              <a:rPr lang="zh-CN" altLang="en-US" sz="6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黑体" panose="02010609060101010101" charset="-122"/>
                <a:sym typeface="+mn-ea"/>
              </a:rPr>
              <a:t>届夏季</a:t>
            </a:r>
            <a:endParaRPr lang="zh-CN" altLang="en-US" sz="6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charset="-122"/>
              <a:ea typeface="华文隶书" panose="02010800040101010101" charset="-122"/>
              <a:cs typeface="黑体" panose="02010609060101010101" charset="-122"/>
              <a:sym typeface="+mn-ea"/>
            </a:endParaRPr>
          </a:p>
          <a:p>
            <a:pPr lvl="0" algn="ctr" fontAlgn="auto">
              <a:lnSpc>
                <a:spcPct val="120000"/>
              </a:lnSpc>
              <a:buClrTx/>
              <a:buSzTx/>
              <a:buFontTx/>
            </a:pPr>
            <a:r>
              <a:rPr lang="zh-CN" altLang="en-US" sz="6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黑体" panose="02010609060101010101" charset="-122"/>
                <a:sym typeface="+mn-ea"/>
              </a:rPr>
              <a:t>研究生毕业论文</a:t>
            </a:r>
            <a:r>
              <a:rPr lang="zh-CN" altLang="en-US" sz="6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黑体" panose="02010609060101010101" charset="-122"/>
                <a:sym typeface="+mn-ea"/>
              </a:rPr>
              <a:t>答辩会</a:t>
            </a:r>
            <a:endParaRPr lang="zh-CN" altLang="en-US" sz="6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charset="-122"/>
              <a:ea typeface="华文隶书" panose="0201080004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4" name="图片 3" descr="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bright="30000" contrast="-24000"/>
          </a:blip>
          <a:srcRect l="8931" t="23803" r="1302" b="31136"/>
          <a:stretch>
            <a:fillRect/>
          </a:stretch>
        </p:blipFill>
        <p:spPr>
          <a:xfrm>
            <a:off x="0" y="4933950"/>
            <a:ext cx="12186920" cy="1924050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4203065" y="4580890"/>
            <a:ext cx="378650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</a:t>
            </a:r>
            <a:r>
              <a:rPr lang="en-US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lang="en-US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</a:t>
            </a:r>
            <a:r>
              <a:rPr lang="en-US"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</a:t>
            </a:r>
            <a:r>
              <a:rPr sz="2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</a:t>
            </a:r>
            <a:endParaRPr sz="20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9950" y="269875"/>
            <a:ext cx="2116455" cy="11283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图片 3" descr="38628323-0205-4db5-8939-e89717946163"/>
          <p:cNvPicPr>
            <a:picLocks noChangeAspect="1"/>
          </p:cNvPicPr>
          <p:nvPr/>
        </p:nvPicPr>
        <p:blipFill>
          <a:blip r:embed="rId1">
            <a:lum bright="69998" contrast="-70001"/>
          </a:blip>
          <a:srcRect l="11842" r="16237" b="237"/>
          <a:stretch>
            <a:fillRect/>
          </a:stretch>
        </p:blipFill>
        <p:spPr>
          <a:xfrm>
            <a:off x="8890" y="1260475"/>
            <a:ext cx="12192000" cy="559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0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3365" y="1978660"/>
            <a:ext cx="9144000" cy="2901315"/>
          </a:xfrm>
        </p:spPr>
        <p:txBody>
          <a:bodyPr>
            <a:normAutofit fontScale="90000"/>
          </a:bodyPr>
          <a:lstStyle/>
          <a:p>
            <a:pPr algn="ctr" eaLnBrk="1" fontAlgn="base" hangingPunct="1">
              <a:lnSpc>
                <a:spcPct val="160000"/>
              </a:lnSpc>
            </a:pPr>
            <a:r>
              <a:rPr lang="en-US" altLang="zh-CN" b="1" strike="noStrike" noProof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2024</a:t>
            </a:r>
            <a:r>
              <a:rPr lang="zh-CN" altLang="en-US" b="1" strike="noStrike" noProof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届夏季</a:t>
            </a:r>
            <a:br>
              <a:rPr lang="zh-CN" altLang="en-US" b="1" strike="noStrike" noProof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b="1" strike="noStrike" noProof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研究生毕业论文答辩会</a:t>
            </a:r>
            <a:endParaRPr lang="zh-CN" altLang="en-US" b="1" strike="noStrike" noProof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50" name="副标题 4098"/>
          <p:cNvSpPr>
            <a:spLocks noGrp="1"/>
          </p:cNvSpPr>
          <p:nvPr>
            <p:ph type="subTitle" idx="1"/>
          </p:nvPr>
        </p:nvSpPr>
        <p:spPr>
          <a:xfrm>
            <a:off x="4823460" y="5604510"/>
            <a:ext cx="2976245" cy="494030"/>
          </a:xfrm>
          <a:solidFill>
            <a:srgbClr val="FFFFFF">
              <a:alpha val="0"/>
            </a:srgbClr>
          </a:solidFill>
        </p:spPr>
        <p:txBody>
          <a:bodyPr anchor="t">
            <a:normAutofit/>
            <a:scene3d>
              <a:camera prst="orthographicFront"/>
              <a:lightRig rig="threePt" dir="t"/>
            </a:scene3d>
          </a:bodyPr>
          <a:p>
            <a:pPr algn="ctr" defTabSz="914400"/>
            <a:r>
              <a:rPr lang="en-US" altLang="zh-CN" sz="2800" kern="1200" baseline="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2024 </a:t>
            </a:r>
            <a:r>
              <a:rPr lang="zh-CN" altLang="en-US" sz="2800" kern="1200" baseline="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年</a:t>
            </a:r>
            <a:r>
              <a:rPr lang="en-US" sz="2800" kern="1200" baseline="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5</a:t>
            </a:r>
            <a:r>
              <a:rPr lang="en-US" sz="2800" kern="1200" baseline="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月X日</a:t>
            </a:r>
            <a:endParaRPr lang="en-US" sz="2800" kern="1200" baseline="0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pic>
        <p:nvPicPr>
          <p:cNvPr id="4099" name="图片 1"/>
          <p:cNvPicPr>
            <a:picLocks noChangeAspect="1"/>
          </p:cNvPicPr>
          <p:nvPr/>
        </p:nvPicPr>
        <p:blipFill>
          <a:blip r:embed="rId2"/>
          <a:srcRect b="18282"/>
          <a:stretch>
            <a:fillRect/>
          </a:stretch>
        </p:blipFill>
        <p:spPr>
          <a:xfrm>
            <a:off x="0" y="0"/>
            <a:ext cx="12209145" cy="149288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3158,&quot;width&quot;:17300}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TEMPLATE_TOPIC_ID" val="2806177"/>
  <p:tag name="KSO_WM_TEMPLATE_OUTLINE_ID" val="15"/>
  <p:tag name="KSO_WM_TEMPLATE_SCENE_ID" val="1"/>
  <p:tag name="KSO_WM_TEMPLATE_JOB_ID" val="2"/>
  <p:tag name="KSO_WM_TEMPLATE_TOPIC_DEFAULT" val="1"/>
  <p:tag name="KSO_WM_SLIDE_MODEL_TYPE" val="cover"/>
</p:tagLst>
</file>

<file path=ppt/tags/tag4.xml><?xml version="1.0" encoding="utf-8"?>
<p:tagLst xmlns:p="http://schemas.openxmlformats.org/presentationml/2006/main">
  <p:tag name="KSO_WPP_MARK_KEY" val="97504e5a-f25f-4ce6-b61f-c97d012265c0"/>
  <p:tag name="COMMONDATA" val="eyJoZGlkIjoiYzA0ZmQxOWE3MGNjYzgxMzM2ZjI1Y2FiOTcxNGI0YjgifQ=="/>
  <p:tag name="commondata" val="eyJoZGlkIjoiNjIzNDQ3MjUzNjY4YzMzYzY3NTZhZjcxOTMyNzJkOT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</Words>
  <Application>WPS 演示</Application>
  <PresentationFormat>宽屏</PresentationFormat>
  <Paragraphs>9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字魂76号-飞鸟体</vt:lpstr>
      <vt:lpstr>华文隶书</vt:lpstr>
      <vt:lpstr>黑体</vt:lpstr>
      <vt:lpstr>Arial Unicode MS</vt:lpstr>
      <vt:lpstr>Calibri</vt:lpstr>
      <vt:lpstr>Office 主题</vt:lpstr>
      <vt:lpstr>PowerPoint 演示文稿</vt:lpstr>
      <vt:lpstr>2023届冬季 研究生毕业论文答辩会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Lenovo</cp:lastModifiedBy>
  <cp:revision>52</cp:revision>
  <dcterms:created xsi:type="dcterms:W3CDTF">2021-03-03T03:46:00Z</dcterms:created>
  <dcterms:modified xsi:type="dcterms:W3CDTF">2024-05-08T01:41:00Z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A23B4EDE7B6943DB958C52BA6C264FE4</vt:lpwstr>
  </property>
</Properties>
</file>