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608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933764E-9DB0-4333-92E6-3856D1DC3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727BD3B5-0709-4D82-94EC-19A4F5544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4A2429D5-7D3F-4367-B9A4-09108FF8A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3610-F2CF-4655-BF5F-D9F1742278D3}" type="datetimeFigureOut">
              <a:rPr lang="zh-CN" altLang="en-US" smtClean="0"/>
              <a:t>2023-4-3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BD78B82E-33B7-456C-8C91-F8624E74F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86DE6EF6-C8FF-4724-BB66-463A5085F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8199-C0AB-4FAF-8E3D-ADC4DD0DC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90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E0FD3D5-BA73-4EDC-AFF8-17669E9FD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3D7BD7BA-BA5F-44B4-89C5-63BF2DFED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5818383-35D5-4FD4-AFAB-2A58E4A69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3610-F2CF-4655-BF5F-D9F1742278D3}" type="datetimeFigureOut">
              <a:rPr lang="zh-CN" altLang="en-US" smtClean="0"/>
              <a:t>2023-4-3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201B0613-3407-4CEE-A67D-D485EE05C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69A0A709-4F99-4430-8481-8CB58ECF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8199-C0AB-4FAF-8E3D-ADC4DD0DC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441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E52E8F62-1E7C-42F5-9683-72E31E56E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A8648480-26EB-4710-B7C3-AFEF13B69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DF83F5E5-FDC4-4378-963D-992114AEE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3610-F2CF-4655-BF5F-D9F1742278D3}" type="datetimeFigureOut">
              <a:rPr lang="zh-CN" altLang="en-US" smtClean="0"/>
              <a:t>2023-4-3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15BDD47F-591D-4F6F-A252-8962A383A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81B6240F-6571-499D-B9F5-CFFCFC9B0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8199-C0AB-4FAF-8E3D-ADC4DD0DC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748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DA40250-4038-4564-94B8-896208359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08FA6A30-5E20-45AD-AC95-3EA8E604E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85DB5B74-A974-4A91-B7D4-B54ABABA8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3610-F2CF-4655-BF5F-D9F1742278D3}" type="datetimeFigureOut">
              <a:rPr lang="zh-CN" altLang="en-US" smtClean="0"/>
              <a:t>2023-4-3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01E1A07-A38C-493D-A950-E1B6FFE87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93EB66B7-6A95-4672-9ECA-54AE8D7A0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8199-C0AB-4FAF-8E3D-ADC4DD0DC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44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337F056-144E-40FA-9C07-D7C97A82C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B44665E2-035D-4990-86EE-578EF8955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6F9B3BAF-5E1A-4773-9023-E9A839A2D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3610-F2CF-4655-BF5F-D9F1742278D3}" type="datetimeFigureOut">
              <a:rPr lang="zh-CN" altLang="en-US" smtClean="0"/>
              <a:t>2023-4-3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1009451B-6EB2-4429-AD2F-B07FD888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E81C8302-E7E2-4FC1-B2D3-356967F2D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8199-C0AB-4FAF-8E3D-ADC4DD0DC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555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8F86499-F58F-4601-8EDF-351DACB35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F49742D0-F5F4-4EE5-A3E5-5057C7D04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20CB0DD9-1475-4E17-93EA-FB2DD12E3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79CAAC0D-6C0B-4475-B3AE-D6CA5A8C5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3610-F2CF-4655-BF5F-D9F1742278D3}" type="datetimeFigureOut">
              <a:rPr lang="zh-CN" altLang="en-US" smtClean="0"/>
              <a:t>2023-4-3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7A616B3B-4FD0-4A3C-BFED-FADF4E286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26C5A57D-BCBC-4176-BA87-C722FFBD1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8199-C0AB-4FAF-8E3D-ADC4DD0DC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59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0D22C51-3FF0-4C3F-AB06-B86A757E9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A863032C-C5EF-46D5-AEC0-096BF0758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0203F57F-2E6A-4B7B-A407-37A5884F3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EAAD79F9-3E73-4ED0-ACB0-70C3E12FD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6959FD15-B043-4BF9-B8C7-28B1E172CA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64845937-4922-401B-9256-7D163D97F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3610-F2CF-4655-BF5F-D9F1742278D3}" type="datetimeFigureOut">
              <a:rPr lang="zh-CN" altLang="en-US" smtClean="0"/>
              <a:t>2023-4-3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8B567763-63D5-4BC5-9791-059A33BFC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95FFB8E9-9BA7-4E84-8BE9-ABB143389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8199-C0AB-4FAF-8E3D-ADC4DD0DC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16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5F519F0-2AF8-47F1-8407-A635F2760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DEAE2B11-1989-4938-9DA6-263141A76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3610-F2CF-4655-BF5F-D9F1742278D3}" type="datetimeFigureOut">
              <a:rPr lang="zh-CN" altLang="en-US" smtClean="0"/>
              <a:t>2023-4-3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7EAD555A-6283-4963-8BBA-682AC9533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31671112-E1A2-4E32-B86A-ACCD73FF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8199-C0AB-4FAF-8E3D-ADC4DD0DC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59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AB6D9301-207D-4EA5-8ACE-BE7533BBE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3610-F2CF-4655-BF5F-D9F1742278D3}" type="datetimeFigureOut">
              <a:rPr lang="zh-CN" altLang="en-US" smtClean="0"/>
              <a:t>2023-4-3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3F38F769-BA9D-449D-BDE5-4ED2D43F7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5481A117-9523-4E3E-B9D2-A515C1D6F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8199-C0AB-4FAF-8E3D-ADC4DD0DC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835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352EB87-0C9C-4D70-880D-CA0A44726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D056C28-0FC5-400D-9A29-AD6680198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E8E15CB6-2718-4693-8686-1746D3205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6E1C2456-FD74-40C9-B65B-4EDB97CF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3610-F2CF-4655-BF5F-D9F1742278D3}" type="datetimeFigureOut">
              <a:rPr lang="zh-CN" altLang="en-US" smtClean="0"/>
              <a:t>2023-4-3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E2B3BA9D-95A3-49CE-A3D5-862ABC218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EDCB61D3-C462-48C8-85F8-96BA51B5C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8199-C0AB-4FAF-8E3D-ADC4DD0DC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62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C463A30-30BB-48A0-B350-7ABBB513B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D47990D8-EFD5-4DDF-BDB1-DE7F8A3AED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7A03DFE4-40CA-4766-9AD2-9064A775B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82C6E353-A9DA-4F60-AAF4-A2663144A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3610-F2CF-4655-BF5F-D9F1742278D3}" type="datetimeFigureOut">
              <a:rPr lang="zh-CN" altLang="en-US" smtClean="0"/>
              <a:t>2023-4-3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D7D213F4-EA9F-4CB8-9488-10DCA45C2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94746482-6BB6-4590-BB46-489B3E8B2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8199-C0AB-4FAF-8E3D-ADC4DD0DC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16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CD913B72-D042-4A13-BE2D-CA90BE2BF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36F9388E-A03A-45B4-8953-3349A456B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F3A59925-5871-4ACE-8283-1D8B46840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3610-F2CF-4655-BF5F-D9F1742278D3}" type="datetimeFigureOut">
              <a:rPr lang="zh-CN" altLang="en-US" smtClean="0"/>
              <a:t>2023-4-3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86906FA-BC43-42EA-8863-2F99BAFF73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DD876B8D-B25D-417D-90C3-A307B8875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48199-C0AB-4FAF-8E3D-ADC4DD0DC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9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rxia@mju.edu.c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2CBCFB8F-128B-41D8-BA4A-E750C20346E4}"/>
              </a:ext>
            </a:extLst>
          </p:cNvPr>
          <p:cNvSpPr txBox="1"/>
          <p:nvPr/>
        </p:nvSpPr>
        <p:spPr>
          <a:xfrm>
            <a:off x="2489200" y="421104"/>
            <a:ext cx="6096000" cy="468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zh-CN" altLang="zh-CN" sz="3200" b="1" kern="100" dirty="0">
                <a:effectLst/>
                <a:latin typeface="等线" panose="02010600030101010101" pitchFamily="2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夏建荣</a:t>
            </a:r>
            <a:r>
              <a:rPr lang="zh-CN" altLang="en-US" sz="3200" b="1" kern="100" dirty="0">
                <a:effectLst/>
                <a:latin typeface="等线" panose="02010600030101010101" pitchFamily="2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简介</a:t>
            </a:r>
            <a:endParaRPr lang="zh-CN" altLang="zh-CN" sz="32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B82B090B-1497-4AFE-9F4B-BB99EA080162}"/>
              </a:ext>
            </a:extLst>
          </p:cNvPr>
          <p:cNvSpPr txBox="1"/>
          <p:nvPr/>
        </p:nvSpPr>
        <p:spPr>
          <a:xfrm>
            <a:off x="457200" y="942943"/>
            <a:ext cx="1141984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理学博士，教授，</a:t>
            </a:r>
            <a:r>
              <a:rPr lang="en-US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2018</a:t>
            </a:r>
            <a:r>
              <a:rPr lang="zh-CN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年入选闽江学院领军人才、</a:t>
            </a:r>
            <a:r>
              <a:rPr lang="en-US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“</a:t>
            </a:r>
            <a:r>
              <a:rPr lang="zh-CN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闽都学者</a:t>
            </a:r>
            <a:r>
              <a:rPr lang="en-US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  <a:r>
              <a:rPr lang="zh-CN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特聘教授。</a:t>
            </a:r>
            <a:r>
              <a:rPr lang="en-US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2011</a:t>
            </a:r>
            <a:r>
              <a:rPr lang="zh-CN" altLang="zh-CN" sz="2400" b="1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2400" b="1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月毕业于福建师范大学高分子化学与物理专业，</a:t>
            </a:r>
            <a:r>
              <a:rPr lang="en-US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2011</a:t>
            </a:r>
            <a:r>
              <a:rPr lang="zh-CN" altLang="en-US" sz="2400" b="1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2400" b="1" smtClean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</a:t>
            </a:r>
            <a:r>
              <a:rPr lang="zh-CN" altLang="en-US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至</a:t>
            </a:r>
            <a:r>
              <a:rPr lang="en-US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2018</a:t>
            </a:r>
            <a:r>
              <a:rPr lang="zh-CN" altLang="en-US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11</a:t>
            </a:r>
            <a:r>
              <a:rPr lang="zh-CN" altLang="en-US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月，在</a:t>
            </a:r>
            <a:r>
              <a:rPr lang="zh-CN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中国科学院福建物质结构研究所工作</a:t>
            </a:r>
            <a:r>
              <a:rPr lang="zh-CN" altLang="en-US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2018</a:t>
            </a:r>
            <a:r>
              <a:rPr lang="zh-CN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12</a:t>
            </a:r>
            <a:r>
              <a:rPr lang="zh-CN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月至今，在闽江学院材料与化学工程学院工作。</a:t>
            </a:r>
            <a:r>
              <a:rPr lang="zh-CN" altLang="en-US" sz="2400" b="1" i="0" dirty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漆树全产业链国家创新联盟理事会理事、漆树全产业链国家创新联盟专家咨询委员会委员。</a:t>
            </a:r>
            <a:r>
              <a:rPr lang="zh-CN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主要从事环境友好高分子材料高性能化、功能化及精细化工品产业化关键技术研究。</a:t>
            </a:r>
            <a:r>
              <a:rPr lang="zh-CN" altLang="en-US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已发表</a:t>
            </a:r>
            <a:r>
              <a:rPr lang="en-US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SCI</a:t>
            </a:r>
            <a:r>
              <a:rPr lang="zh-CN" altLang="en-US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收录论文</a:t>
            </a:r>
            <a:r>
              <a:rPr lang="en-US" altLang="zh-CN" sz="2400" b="1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26</a:t>
            </a:r>
            <a:r>
              <a:rPr lang="zh-CN" altLang="en-US" sz="2400" b="1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篇</a:t>
            </a:r>
            <a:r>
              <a:rPr lang="zh-CN" altLang="en-US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，申请发明专利</a:t>
            </a:r>
            <a:r>
              <a:rPr lang="en-US" altLang="zh-CN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50</a:t>
            </a:r>
            <a:r>
              <a:rPr lang="zh-CN" altLang="en-US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余件，已授权</a:t>
            </a:r>
            <a:r>
              <a:rPr lang="en-US" altLang="zh-CN" sz="2400" b="1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23</a:t>
            </a:r>
            <a:r>
              <a:rPr lang="zh-CN" altLang="en-US" sz="2400" b="1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件</a:t>
            </a:r>
            <a:r>
              <a:rPr lang="zh-CN" altLang="en-US" sz="2400" b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2400" b="1" dirty="0"/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74BB9F5-613B-45CB-91AA-69A97528EB32}"/>
              </a:ext>
            </a:extLst>
          </p:cNvPr>
          <p:cNvSpPr txBox="1"/>
          <p:nvPr/>
        </p:nvSpPr>
        <p:spPr>
          <a:xfrm>
            <a:off x="457200" y="4182770"/>
            <a:ext cx="3850640" cy="665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1" kern="100" dirty="0">
                <a:solidFill>
                  <a:srgbClr val="0070C0"/>
                </a:solidFill>
                <a:latin typeface="等线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主要研究方向 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4A2D4F8E-51DE-4302-AE32-82AB30731919}"/>
              </a:ext>
            </a:extLst>
          </p:cNvPr>
          <p:cNvSpPr txBox="1"/>
          <p:nvPr/>
        </p:nvSpPr>
        <p:spPr>
          <a:xfrm>
            <a:off x="132080" y="4734553"/>
            <a:ext cx="7528560" cy="20443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b="1" i="0" dirty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    1. </a:t>
            </a:r>
            <a:r>
              <a:rPr lang="zh-CN" altLang="en-US" sz="2200" b="1" i="0" dirty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天然生漆功能改性；</a:t>
            </a:r>
          </a:p>
          <a:p>
            <a:pPr algn="just">
              <a:lnSpc>
                <a:spcPct val="150000"/>
              </a:lnSpc>
            </a:pPr>
            <a:r>
              <a:rPr lang="zh-CN" altLang="en-US" sz="2200" b="1" i="0" dirty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     </a:t>
            </a:r>
            <a:r>
              <a:rPr lang="en-US" altLang="zh-CN" sz="2200" b="1" i="0" dirty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2. </a:t>
            </a:r>
            <a:r>
              <a:rPr lang="zh-CN" altLang="en-US" sz="2200" b="1" i="0" dirty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特种胶黏剂、涂料、水性树脂的合成及产业化；</a:t>
            </a:r>
          </a:p>
          <a:p>
            <a:pPr algn="just">
              <a:lnSpc>
                <a:spcPct val="150000"/>
              </a:lnSpc>
            </a:pPr>
            <a:r>
              <a:rPr lang="zh-CN" altLang="en-US" sz="2200" b="1" i="0" dirty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     </a:t>
            </a:r>
            <a:r>
              <a:rPr lang="en-US" altLang="zh-CN" sz="2200" b="1" i="0" dirty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3. </a:t>
            </a:r>
            <a:r>
              <a:rPr lang="zh-CN" altLang="en-US" sz="2200" b="1" i="0" dirty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环境友好型聚氨酯的高性能化及功能化；</a:t>
            </a:r>
          </a:p>
          <a:p>
            <a:pPr algn="just">
              <a:lnSpc>
                <a:spcPct val="150000"/>
              </a:lnSpc>
            </a:pPr>
            <a:r>
              <a:rPr lang="zh-CN" altLang="en-US" sz="2200" b="1" i="0" dirty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     </a:t>
            </a:r>
            <a:r>
              <a:rPr lang="en-US" altLang="zh-CN" sz="2200" b="1" i="0" dirty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4. </a:t>
            </a:r>
            <a:r>
              <a:rPr lang="zh-CN" altLang="en-US" sz="2200" b="1" i="0" dirty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无卤阻燃剂及阻燃高分复合材料。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A0A92291-4FAC-44EF-31F5-BDCDEF29E2BF}"/>
              </a:ext>
            </a:extLst>
          </p:cNvPr>
          <p:cNvSpPr txBox="1"/>
          <p:nvPr/>
        </p:nvSpPr>
        <p:spPr>
          <a:xfrm>
            <a:off x="7523299" y="4501348"/>
            <a:ext cx="4130221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just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sz="2800" b="1" kern="100">
                <a:solidFill>
                  <a:srgbClr val="0070C0"/>
                </a:solidFill>
                <a:latin typeface="等线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联系方式：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手机：</a:t>
            </a:r>
            <a:r>
              <a:rPr lang="en-US" altLang="zh-CN" dirty="0">
                <a:latin typeface="Times New Roman" panose="02020603050405020304" pitchFamily="18" charset="0"/>
              </a:rPr>
              <a:t>13763817438</a:t>
            </a:r>
          </a:p>
          <a:p>
            <a:pPr>
              <a:lnSpc>
                <a:spcPct val="10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邮箱：</a:t>
            </a:r>
            <a:r>
              <a:rPr lang="en-US" altLang="zh-CN" dirty="0">
                <a:latin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jrxia@mju.edu.cn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闽江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学院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经成楼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E510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75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244773A7-B004-4141-B323-C597D978EF76}"/>
              </a:ext>
            </a:extLst>
          </p:cNvPr>
          <p:cNvSpPr txBox="1"/>
          <p:nvPr/>
        </p:nvSpPr>
        <p:spPr>
          <a:xfrm>
            <a:off x="172719" y="698605"/>
            <a:ext cx="11883445" cy="5862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06400" algn="just">
              <a:lnSpc>
                <a:spcPct val="150000"/>
              </a:lnSpc>
            </a:pP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1. 2018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年闽江学院《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闽都学者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特聘教授》人才项目，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100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万元。</a:t>
            </a:r>
            <a:endParaRPr lang="zh-CN" altLang="zh-CN" b="1" kern="100" dirty="0" smtClean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indent="406400" algn="just">
              <a:lnSpc>
                <a:spcPct val="150000"/>
              </a:lnSpc>
            </a:pPr>
            <a:r>
              <a:rPr lang="en-US" altLang="zh-CN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福州市省级</a:t>
            </a:r>
            <a:r>
              <a:rPr lang="zh-CN" altLang="en-US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科技创新平台项目，动力锂电池组封装阻燃压敏胶带的研发及产业化关键</a:t>
            </a:r>
            <a:r>
              <a:rPr lang="zh-CN" altLang="en-US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技术，</a:t>
            </a:r>
            <a:r>
              <a:rPr lang="en-US" altLang="zh-CN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30</a:t>
            </a:r>
            <a:r>
              <a:rPr lang="zh-CN" altLang="en-US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万元，</a:t>
            </a:r>
            <a:r>
              <a:rPr lang="en-US" altLang="zh-CN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2022.9-2024.9</a:t>
            </a:r>
            <a:r>
              <a:rPr lang="zh-CN" altLang="en-US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b="1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406400" algn="just">
              <a:lnSpc>
                <a:spcPct val="150000"/>
              </a:lnSpc>
            </a:pP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企业委托开发项目，水性涂料绿色制造技术与产业化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开发</a:t>
            </a:r>
            <a:r>
              <a:rPr lang="zh-CN" altLang="en-US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120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万，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2021.10-2023.10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406400" algn="just">
              <a:lnSpc>
                <a:spcPct val="150000"/>
              </a:lnSpc>
            </a:pP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2021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年省级科技创新重点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项目</a:t>
            </a:r>
            <a:r>
              <a:rPr lang="zh-CN" altLang="en-US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阻燃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丙烯酸酯压敏胶带研制的关键技术及产业化开发，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2021-2022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406400" algn="just">
              <a:lnSpc>
                <a:spcPct val="150000"/>
              </a:lnSpc>
            </a:pP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 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福州市科技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局项目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，有机硅改性天然生漆耐磨涂料的研制</a:t>
            </a:r>
            <a:r>
              <a:rPr lang="zh-CN" altLang="en-US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万元</a:t>
            </a:r>
            <a:r>
              <a:rPr lang="zh-CN" altLang="en-US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2020.6-2022.6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b="1" kern="100" dirty="0" smtClean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indent="406400" algn="just">
              <a:lnSpc>
                <a:spcPct val="150000"/>
              </a:lnSpc>
            </a:pP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 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企业委托开发项目，水性固化剂工艺放大及产业化技术开发，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60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万元，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2020.2-2023.12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b="1" kern="100" dirty="0" smtClean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indent="406400" algn="just">
              <a:lnSpc>
                <a:spcPct val="150000"/>
              </a:lnSpc>
            </a:pP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 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福建省中科院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STS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计划配套院省合作项目，无溶剂聚氨酯技术及产业化示范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50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万元，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2019.4-2022.3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b="1" kern="100" dirty="0" smtClean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indent="406400" algn="just">
              <a:lnSpc>
                <a:spcPct val="150000"/>
              </a:lnSpc>
            </a:pP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 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企业委托开发项目，生漆改性水性环氧树脂固化剂的研制，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万元，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2019.4-2019.12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b="1" kern="100" dirty="0" smtClean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406400" algn="just">
              <a:lnSpc>
                <a:spcPct val="150000"/>
              </a:lnSpc>
            </a:pPr>
            <a:r>
              <a:rPr lang="en-US" altLang="zh-CN" b="1" kern="100" dirty="0" smtClean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9. 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企业委托开发项目，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汽车用阻燃压敏胶带技术研发</a:t>
            </a:r>
            <a:r>
              <a:rPr lang="zh-CN" altLang="en-US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万元，</a:t>
            </a:r>
            <a:r>
              <a:rPr lang="en-US" altLang="zh-CN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2019.3-2022.2</a:t>
            </a:r>
            <a:r>
              <a:rPr lang="zh-CN" altLang="en-US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b="1" kern="100" dirty="0" smtClean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indent="406400" algn="just">
              <a:lnSpc>
                <a:spcPct val="150000"/>
              </a:lnSpc>
            </a:pP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10. 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企业委托开发项目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无溶剂聚氨酯制备技术及工艺研发，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万元</a:t>
            </a:r>
            <a:r>
              <a:rPr lang="zh-CN" altLang="en-US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2018.6-2021.6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b="1" kern="100" dirty="0" smtClean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indent="406400" algn="just">
              <a:lnSpc>
                <a:spcPct val="150000"/>
              </a:lnSpc>
            </a:pP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11. 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中国科学院重点部署项目子课题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水性聚氨酯鞋用胶粘剂的合成与产业化技术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210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万</a:t>
            </a:r>
            <a:r>
              <a:rPr lang="zh-CN" altLang="en-US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2016</a:t>
            </a:r>
            <a:r>
              <a:rPr lang="en-US" altLang="zh-CN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9-2019.9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b="1" kern="100" dirty="0" smtClean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indent="406400" algn="just">
              <a:lnSpc>
                <a:spcPct val="150000"/>
              </a:lnSpc>
            </a:pP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12. 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福建省科技厅工业引导性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重点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项目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中性笔用中性墨水研制的关键技术及中性笔芯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zh-CN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万元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2015.4-2018.3</a:t>
            </a:r>
            <a:r>
              <a:rPr lang="zh-CN" altLang="en-US" b="1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b="1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1BD1DE49-64FF-4440-8B5A-1806F686018F}"/>
              </a:ext>
            </a:extLst>
          </p:cNvPr>
          <p:cNvSpPr txBox="1"/>
          <p:nvPr/>
        </p:nvSpPr>
        <p:spPr>
          <a:xfrm>
            <a:off x="172720" y="0"/>
            <a:ext cx="6096000" cy="665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1" kern="100" dirty="0">
                <a:solidFill>
                  <a:srgbClr val="0070C0"/>
                </a:solidFill>
                <a:latin typeface="等线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主持的</a:t>
            </a:r>
            <a:r>
              <a:rPr lang="zh-CN" altLang="zh-CN" sz="2800" b="1" kern="100" dirty="0">
                <a:solidFill>
                  <a:srgbClr val="0070C0"/>
                </a:solidFill>
                <a:effectLst/>
                <a:latin typeface="等线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科研项目</a:t>
            </a:r>
            <a:endParaRPr lang="zh-CN" altLang="zh-CN" sz="2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34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453</Words>
  <Application>Microsoft Office PowerPoint</Application>
  <PresentationFormat>自定义</PresentationFormat>
  <Paragraphs>24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 JR</dc:creator>
  <cp:lastModifiedBy>jrxia</cp:lastModifiedBy>
  <cp:revision>19</cp:revision>
  <dcterms:created xsi:type="dcterms:W3CDTF">2022-04-08T00:37:04Z</dcterms:created>
  <dcterms:modified xsi:type="dcterms:W3CDTF">2023-04-03T13:48:11Z</dcterms:modified>
</cp:coreProperties>
</file>