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4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544C-8CAC-43CF-B0E8-77EEEFBE0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D52E-9A4C-4A7C-8875-F18580EF32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1520" y="1340768"/>
            <a:ext cx="8642350" cy="452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翁志强，男，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月生，博士，闽江学者特聘教授，福州大学博导，入选福建省高层次创业创新人才（省“百人计划”），荣获由德国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Thieme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科技出版社主办的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年“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Thieme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Chemistry Journal Awardees”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国际学术奖。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月毕业于新加坡国立大学取得博士学位。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2003.6-2006.7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在新加坡国立大学、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2006.8-2007.12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在美国伊利诺伊大学厄巴纳－香槟分校从事博士后研究。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2008.1-2010.3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在新加坡国立大学任研究员。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2010.4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回国后在福州大学化学学院开展有机氟功能材料的研究工作。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2021.4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调入闽江学院继续开展有机氟功能材料的研究工作。主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持</a:t>
            </a: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国家自然科学基金面上项目，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项中央财政支持地方建设项目，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项福建省高层次创业创新人才（省“百人计划”）项目，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项省部级科研项目，近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年共发表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论文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篇。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750" y="188913"/>
            <a:ext cx="6769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翁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志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授简介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850" y="6092825"/>
            <a:ext cx="333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联系方式：zweng@mju.edu.cn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 bwMode="auto">
          <a:xfrm rot="5400000">
            <a:off x="4023519" y="5128419"/>
            <a:ext cx="504825" cy="849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 bwMode="auto">
          <a:xfrm rot="10800000">
            <a:off x="1835150" y="3789363"/>
            <a:ext cx="504825" cy="84931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6300788" y="3789363"/>
            <a:ext cx="503237" cy="84931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 rot="16200000">
            <a:off x="3910013" y="2103437"/>
            <a:ext cx="503238" cy="849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gray">
          <a:xfrm>
            <a:off x="179388" y="260350"/>
            <a:ext cx="8683625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0000CC"/>
                </a:solidFill>
                <a:ea typeface="微软雅黑" panose="020B0503020204020204" pitchFamily="34" charset="-122"/>
              </a:rPr>
              <a:t>研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究成果 </a:t>
            </a:r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I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三氟甲硫基铜</a:t>
            </a:r>
            <a:r>
              <a:rPr lang="zh-CN" altLang="en-US" sz="2800" b="1" dirty="0">
                <a:solidFill>
                  <a:srgbClr val="FF3300"/>
                </a:solidFill>
                <a:ea typeface="微软雅黑" panose="020B0503020204020204" pitchFamily="34" charset="-122"/>
              </a:rPr>
              <a:t>试剂的制备及应用</a:t>
            </a:r>
            <a:endParaRPr lang="zh-CN" altLang="en-US" sz="2800" dirty="0"/>
          </a:p>
        </p:txBody>
      </p:sp>
      <p:graphicFrame>
        <p:nvGraphicFramePr>
          <p:cNvPr id="9223" name="对象 1"/>
          <p:cNvGraphicFramePr>
            <a:graphicFrameLocks noChangeAspect="1"/>
          </p:cNvGraphicFramePr>
          <p:nvPr/>
        </p:nvGraphicFramePr>
        <p:xfrm>
          <a:off x="136525" y="1055688"/>
          <a:ext cx="8899525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1" imgW="10287000" imgH="6705600" progId="ChemDraw.Document.6.0">
                  <p:embed/>
                </p:oleObj>
              </mc:Choice>
              <mc:Fallback>
                <p:oleObj name="CS ChemDraw Drawing" r:id="rId1" imgW="10287000" imgH="6705600" progId="ChemDraw.Document.6.0">
                  <p:embed/>
                  <p:pic>
                    <p:nvPicPr>
                      <p:cNvPr id="0" name="对象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525" y="1055688"/>
                        <a:ext cx="8899525" cy="5797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/>
          <p:cNvSpPr txBox="1">
            <a:spLocks noChangeArrowheads="1"/>
          </p:cNvSpPr>
          <p:nvPr/>
        </p:nvSpPr>
        <p:spPr bwMode="gray">
          <a:xfrm>
            <a:off x="285750" y="285750"/>
            <a:ext cx="6945313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000CC"/>
                </a:solidFill>
                <a:ea typeface="微软雅黑" panose="020B0503020204020204" pitchFamily="34" charset="-122"/>
              </a:rPr>
              <a:t>研究成果 </a:t>
            </a:r>
            <a:r>
              <a:rPr lang="en-US" altLang="zh-CN" sz="2800" b="1">
                <a:solidFill>
                  <a:srgbClr val="0000CC"/>
                </a:solidFill>
                <a:ea typeface="微软雅黑" panose="020B0503020204020204" pitchFamily="34" charset="-122"/>
              </a:rPr>
              <a:t>II</a:t>
            </a:r>
            <a:r>
              <a:rPr lang="zh-CN" altLang="en-US" sz="2800" b="1">
                <a:solidFill>
                  <a:srgbClr val="0000CC"/>
                </a:solidFill>
                <a:ea typeface="微软雅黑" panose="020B0503020204020204" pitchFamily="34" charset="-122"/>
              </a:rPr>
              <a:t>：合成新型三氟甲基杂环化合物</a:t>
            </a:r>
            <a:endParaRPr lang="zh-CN" altLang="en-US" sz="2800" b="1">
              <a:solidFill>
                <a:srgbClr val="0000CC"/>
              </a:solidFill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468313" y="5857875"/>
            <a:ext cx="82788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800" b="1" i="1" dirty="0">
                <a:solidFill>
                  <a:srgbClr val="0000CC"/>
                </a:solidFill>
                <a:ea typeface="方正姚体" panose="02010601030101010101" pitchFamily="2" charset="-122"/>
              </a:rPr>
              <a:t>Angew. Chem. Int. Ed. </a:t>
            </a:r>
            <a:r>
              <a:rPr lang="zh-CN" altLang="en-US" sz="2800" b="1" dirty="0">
                <a:ea typeface="方正姚体" panose="02010601030101010101" pitchFamily="2" charset="-122"/>
              </a:rPr>
              <a:t>201</a:t>
            </a:r>
            <a:r>
              <a:rPr lang="en-US" altLang="zh-CN" sz="2800" b="1" dirty="0">
                <a:ea typeface="方正姚体" panose="02010601030101010101" pitchFamily="2" charset="-122"/>
              </a:rPr>
              <a:t>7</a:t>
            </a:r>
            <a:r>
              <a:rPr lang="zh-CN" altLang="en-US" sz="2800" dirty="0">
                <a:ea typeface="方正姚体" panose="02010601030101010101" pitchFamily="2" charset="-122"/>
              </a:rPr>
              <a:t>, </a:t>
            </a:r>
            <a:r>
              <a:rPr lang="en-US" altLang="zh-CN" sz="2800" i="1" dirty="0">
                <a:ea typeface="方正姚体" panose="02010601030101010101" pitchFamily="2" charset="-122"/>
              </a:rPr>
              <a:t>56</a:t>
            </a:r>
            <a:r>
              <a:rPr lang="en-US" altLang="zh-CN" sz="2800" dirty="0">
                <a:ea typeface="方正姚体" panose="02010601030101010101" pitchFamily="2" charset="-122"/>
              </a:rPr>
              <a:t>, 10476</a:t>
            </a:r>
            <a:r>
              <a:rPr lang="zh-CN" altLang="en-US" sz="2800" dirty="0">
                <a:ea typeface="方正姚体" panose="02010601030101010101" pitchFamily="2" charset="-122"/>
              </a:rPr>
              <a:t>. 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388" name="对象 1"/>
          <p:cNvGraphicFramePr>
            <a:graphicFrameLocks noChangeAspect="1"/>
          </p:cNvGraphicFramePr>
          <p:nvPr/>
        </p:nvGraphicFramePr>
        <p:xfrm>
          <a:off x="0" y="2082800"/>
          <a:ext cx="8980488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1" imgW="12852400" imgH="5080000" progId="ChemDraw.Document.6.0">
                  <p:embed/>
                </p:oleObj>
              </mc:Choice>
              <mc:Fallback>
                <p:oleObj name="CS ChemDraw Drawing" r:id="rId1" imgW="12852400" imgH="5080000" progId="ChemDraw.Document.6.0">
                  <p:embed/>
                  <p:pic>
                    <p:nvPicPr>
                      <p:cNvPr id="0" name="对象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082800"/>
                        <a:ext cx="8980488" cy="3546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468313" y="1341438"/>
            <a:ext cx="39925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中断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反应，合成六元环</a:t>
            </a:r>
            <a:endParaRPr lang="zh-CN" altLang="en-US" sz="2400" b="1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b663c81b-b466-45ae-b69d-542aeb6560f2"/>
  <p:tag name="COMMONDATA" val="eyJoZGlkIjoiYzA0ZmQxOWE3MGNjYzgxMzM2ZjI1Y2FiOTcxNGI0Y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演示</Application>
  <PresentationFormat>全屏显示(4:3)</PresentationFormat>
  <Paragraphs>14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Times New Roman</vt:lpstr>
      <vt:lpstr>微软雅黑</vt:lpstr>
      <vt:lpstr>方正姚体</vt:lpstr>
      <vt:lpstr>Arial Unicode MS</vt:lpstr>
      <vt:lpstr>Calibri</vt:lpstr>
      <vt:lpstr>Office 主题</vt:lpstr>
      <vt:lpstr>ChemDraw.Document.6.0</vt:lpstr>
      <vt:lpstr>ChemDraw.Document.6.0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freeuser</dc:creator>
  <cp:lastModifiedBy>章进旸</cp:lastModifiedBy>
  <cp:revision>4</cp:revision>
  <dcterms:created xsi:type="dcterms:W3CDTF">2022-04-08T01:36:00Z</dcterms:created>
  <dcterms:modified xsi:type="dcterms:W3CDTF">2023-04-25T08:18:03Z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D7282929E723452E9C23E4210CF1368F_12</vt:lpwstr>
  </property>
  <property fmtid="{D5CDD505-2E9C-101B-9397-08002B2CF9AE}" pid="3" name="KSOProductBuildVer">
    <vt:lpwstr>2052-11.1.0.14036</vt:lpwstr>
  </property>
</Properties>
</file>