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389" r:id="rId4"/>
    <p:sldId id="506" r:id="rId5"/>
    <p:sldId id="504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0" autoAdjust="0"/>
  </p:normalViewPr>
  <p:slideViewPr>
    <p:cSldViewPr>
      <p:cViewPr varScale="1">
        <p:scale>
          <a:sx n="108" d="100"/>
          <a:sy n="108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8554-FF8A-4026-B207-9B10616B3094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6CDA6-0428-4571-AA54-C6433AB441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11E624-9458-4A56-A215-3C6941EEE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96C06CD-47C6-4B80-8509-C4CF5D9BE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CDA6-0428-4571-AA54-C6433AB441D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0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6CDA6-0428-4571-AA54-C6433AB441D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6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C1CAEB-AE93-424D-A74E-864BC91F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AAA1EC-BC49-471D-8F7D-AC6E7113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77C00A-F82E-4410-8E3A-F4B77BD5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3CC5-E845-49DD-B9E5-F71DBE9C4D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68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718D9-D461-497C-8012-2475D73B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A887F-D856-4336-8C97-B1CB26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5C8FDA-A053-489E-BE51-79C7BFD5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FE39-BE08-4995-9FB7-CCB442B6AB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259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ED8D0F-35A2-40A9-AC1D-377D8EA8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9823D2-559F-42C5-A3B0-23031F1C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4F4FA3-9B3A-4694-8288-1FF6B09D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6CE0-0355-4B62-8409-DDECA25E65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430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934CC6-674A-4474-B87B-4AB762E5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6ECD9C-8E06-44CE-AE0F-CDC69103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6ACD93-1792-4491-9C0A-96AE619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A92B-DEE6-4728-8890-1E49F7F78C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966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27BAD9-8C9D-4CD3-882D-8A68951E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2C8E186-3DD2-48E4-98E7-D9ADDB0C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04B075-4619-4547-AAD9-57119E6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6378-A263-41E7-BE08-889E411867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091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0A0F31-3DD5-4FE7-84FA-A09AA8D9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8E4ACA-CC09-479B-B2EE-BBD3FD65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317089-90A6-4FE5-9FD1-A52CD80C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DB49-2D97-4511-A9F3-C310675367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93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0A0943-E474-4486-AC9C-FC83399B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F1EC24-957B-4D29-8979-52B84A1F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3DB227-F3C6-4753-BAFC-328C2F23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D06A-48E3-441F-B39B-A78BCA8DF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786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92235-C412-4C28-AA36-BCB179BF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1B233D-70C4-4387-8C30-D034932D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11F2ED-3A76-4670-9BDD-3155D106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8735-4C51-4A7D-B3FF-7EBE19A932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5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075B0-DD60-414A-8EB9-7287D34F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5B67D1-572E-4CF8-8E69-28FC8A9F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5D01A-DA4A-4239-B3B6-F7A53BE4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67D3-D11D-44A5-89F3-1CB98E3FB8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76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A663-7256-41D6-A0C8-FCFB2D97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169D4-1460-484B-81FB-1F40C1E3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ED61C-50E5-4DF3-AC0D-FECED920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094F-8D36-4B32-825E-FC3E9061F8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833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D01CE-9523-4830-A8BF-A7270CE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D6056-A4FD-42CF-8F86-D6E80060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0B8422-81A4-44A3-9816-E1DDA4D6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ACEE-7630-4189-BD03-CFE09C81EC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142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810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48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77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51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7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61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6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06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033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89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21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5C4FB38C-190A-46F5-8A1F-0C35ECB98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8B09DB7B-B18C-4E66-974A-97D600008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658351-CFCB-495E-B7EB-2EE3CE6D3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6D4E7C-F2D6-4D9B-BD25-B34131F0A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410B7-3402-4D5E-BCE7-9BC2ABC9A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3A51E4-64B2-492F-8AE1-4C4B77F93F0F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9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researchgate.net/profile/Rongjian-Sa" TargetMode="External"/><Relationship Id="rId4" Type="http://schemas.openxmlformats.org/officeDocument/2006/relationships/hyperlink" Target="mailto:rjsa@mju.edu.c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" y="44624"/>
            <a:ext cx="3681970" cy="468052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980745" y="72008"/>
            <a:ext cx="5184576" cy="6468318"/>
          </a:xfrm>
        </p:spPr>
        <p:txBody>
          <a:bodyPr/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洒荣建，男，博士，教授，山东泰安人，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1999.7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于山东曲阜师范大学化学系获学士学位，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2002.7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于中科院福建物质结构研究所获物理化学硕士学位，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2002-2005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年师从中科院上海药物研究所蒋华良院士获有机化学博士学位。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2005-2018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在中科院福建物质结构研究所从事计算化学与计算材料学研究，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月调入闽江学院工作。曾获中国科学院卢嘉锡青年人才奖（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2009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），中国科学院创新青年促进会会员（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2011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），闽江学院闽都学者青年拔尖人才（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），福建省高层次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类人才。已在国内外重要期刊发表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SCI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收录论文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190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余篇，被引用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4200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多次，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因子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。当前研究工作主要为二氧化碳还原及氮气还原，目前有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名在读联培研究生。</a:t>
            </a:r>
            <a:endParaRPr lang="en-US" altLang="zh-CN" sz="2400" b="1" dirty="0">
              <a:solidFill>
                <a:srgbClr val="000099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107504" y="4725144"/>
            <a:ext cx="4032448" cy="2060848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联系电话：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18650711188  </a:t>
            </a:r>
          </a:p>
          <a:p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邮件：</a:t>
            </a:r>
            <a:r>
              <a:rPr lang="en-US" altLang="zh-CN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hlinkClick r:id="rId4"/>
              </a:rPr>
              <a:t>rjsa@mju.edu.cn</a:t>
            </a:r>
            <a:endParaRPr lang="en-US" altLang="zh-CN" sz="2400" b="1" dirty="0">
              <a:solidFill>
                <a:srgbClr val="000099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学术主页：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hlinkClick r:id="rId5"/>
              </a:rPr>
              <a:t>https://www.researchgate.net/profile/Rongjian-Sa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 advTm="900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69A03A4-AC81-4EBB-B9E7-F1D22F7F6511}"/>
              </a:ext>
            </a:extLst>
          </p:cNvPr>
          <p:cNvCxnSpPr/>
          <p:nvPr/>
        </p:nvCxnSpPr>
        <p:spPr>
          <a:xfrm flipV="1">
            <a:off x="899592" y="662413"/>
            <a:ext cx="6810375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90BE113-DC97-497E-989B-E333F67D04F5}"/>
              </a:ext>
            </a:extLst>
          </p:cNvPr>
          <p:cNvSpPr/>
          <p:nvPr/>
        </p:nvSpPr>
        <p:spPr>
          <a:xfrm>
            <a:off x="377207" y="53193"/>
            <a:ext cx="7939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COF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材料，结合实验，运用计算化学手段，构筑单活位点复合材料，实现光催化二氧化碳还原，三年来以第一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通讯作者身份发表本领域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SCI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一区论文</a:t>
            </a:r>
            <a:r>
              <a:rPr lang="en-US" altLang="zh-CN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篇。</a:t>
            </a:r>
            <a:endParaRPr lang="en-US" altLang="zh-CN" sz="1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A134D1F-E7D3-4CBA-9950-30229934E5EE}"/>
              </a:ext>
            </a:extLst>
          </p:cNvPr>
          <p:cNvSpPr/>
          <p:nvPr/>
        </p:nvSpPr>
        <p:spPr>
          <a:xfrm>
            <a:off x="1585601" y="4903887"/>
            <a:ext cx="31267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350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13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3" y="695751"/>
            <a:ext cx="3780051" cy="502228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431677" y="5661248"/>
            <a:ext cx="460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DE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ChemSusChem</a:t>
            </a:r>
            <a:r>
              <a:rPr lang="de-DE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13, 6323-6329</a:t>
            </a:r>
            <a:r>
              <a:rPr lang="zh-CN" altLang="de-DE" dirty="0">
                <a:solidFill>
                  <a:srgbClr val="000099"/>
                </a:solidFill>
              </a:rPr>
              <a:t>（封面）</a:t>
            </a:r>
            <a:endParaRPr lang="en-US" altLang="zh-CN" dirty="0">
              <a:solidFill>
                <a:srgbClr val="000099"/>
              </a:solidFill>
            </a:endParaRPr>
          </a:p>
          <a:p>
            <a:pPr defTabSz="685800"/>
            <a:r>
              <a:rPr lang="en-US" altLang="zh-CN" i="1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J. </a:t>
            </a:r>
            <a:r>
              <a:rPr lang="en-US" altLang="zh-CN" i="1" kern="100" dirty="0" err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Catal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., 2020, 389</a:t>
            </a:r>
            <a:r>
              <a:rPr lang="zh-CN" altLang="en-US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533-543</a:t>
            </a:r>
            <a:endParaRPr lang="en-US" altLang="zh-CN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altLang="zh-CN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2023, 451,2, 138745</a:t>
            </a:r>
          </a:p>
          <a:p>
            <a:pPr defTabSz="685800"/>
            <a:r>
              <a:rPr lang="en-US" altLang="zh-CN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2023, 454,1 139929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D70DB01-5B9D-4D02-A60A-0948E6949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" y="651083"/>
            <a:ext cx="3728152" cy="254259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6C8AE0B-D7A4-4D50-B904-17FE33A1D47E}"/>
              </a:ext>
            </a:extLst>
          </p:cNvPr>
          <p:cNvSpPr/>
          <p:nvPr/>
        </p:nvSpPr>
        <p:spPr>
          <a:xfrm>
            <a:off x="63839" y="6216773"/>
            <a:ext cx="4451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kern="100" dirty="0">
                <a:solidFill>
                  <a:srgbClr val="000099"/>
                </a:solidFill>
                <a:latin typeface="Times New Roman" panose="02020603050405020304" pitchFamily="18" charset="0"/>
              </a:rPr>
              <a:t>J. Am. Chem. Soc. </a:t>
            </a:r>
            <a:r>
              <a:rPr lang="en-US" altLang="zh-CN" sz="1600" kern="100" dirty="0">
                <a:solidFill>
                  <a:srgbClr val="000099"/>
                </a:solidFill>
                <a:latin typeface="Times New Roman" panose="02020603050405020304" pitchFamily="18" charset="0"/>
              </a:rPr>
              <a:t>2019, 141, 7615−7621</a:t>
            </a:r>
            <a:r>
              <a:rPr lang="zh-CN" altLang="en-US" sz="1600" kern="100" dirty="0">
                <a:solidFill>
                  <a:srgbClr val="000099"/>
                </a:solidFill>
                <a:latin typeface="Times New Roman" panose="02020603050405020304" pitchFamily="18" charset="0"/>
              </a:rPr>
              <a:t>（高被引）</a:t>
            </a:r>
            <a:endParaRPr lang="en-US" altLang="zh-CN" sz="1600" kern="1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0099"/>
                </a:solidFill>
              </a:rPr>
              <a:t> </a:t>
            </a:r>
            <a:r>
              <a:rPr lang="en-US" altLang="zh-CN" sz="1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ACS </a:t>
            </a:r>
            <a:r>
              <a:rPr lang="en-US" altLang="zh-CN" sz="1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lang="en-US" altLang="zh-CN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2022, 12, 6, 3550–3557</a:t>
            </a:r>
            <a:r>
              <a:rPr lang="zh-CN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（高被引</a:t>
            </a:r>
            <a:r>
              <a:rPr lang="zh-C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1CFB24-E0AC-43B7-8C91-D35177C7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6"/>
          <a:stretch/>
        </p:blipFill>
        <p:spPr>
          <a:xfrm>
            <a:off x="415859" y="3149013"/>
            <a:ext cx="3728152" cy="30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4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0D5228-80A4-49EF-B6B3-0704268CF6C7}"/>
              </a:ext>
            </a:extLst>
          </p:cNvPr>
          <p:cNvCxnSpPr/>
          <p:nvPr/>
        </p:nvCxnSpPr>
        <p:spPr>
          <a:xfrm flipV="1">
            <a:off x="119381" y="739625"/>
            <a:ext cx="908050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32D4B3C4-4F99-41DB-B302-A28D4961782D}"/>
              </a:ext>
            </a:extLst>
          </p:cNvPr>
          <p:cNvSpPr/>
          <p:nvPr/>
        </p:nvSpPr>
        <p:spPr>
          <a:xfrm>
            <a:off x="179512" y="12457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运用高通量筛选方法，基于密度泛函理论计算，实现了结构导向的能源环境材料设计，近三年以第一作者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通讯作者身份发表相关领域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SCI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二区及以上收录论文</a:t>
            </a:r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21</a:t>
            </a:r>
            <a:r>
              <a:rPr lang="zh-CN" altLang="en-US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篇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254" y="5301208"/>
            <a:ext cx="9025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Zuju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Rongjian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Sa* et al. 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Nanoscale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12, 1541-1550</a:t>
            </a:r>
          </a:p>
          <a:p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Zuju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Rongjian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Sa* et al. 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Mater. Chem. A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2021,9, 6945-6954</a:t>
            </a:r>
          </a:p>
          <a:p>
            <a:pPr lvl="0"/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Wenying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Rongjian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Sa*, 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</a:rPr>
              <a:t>Applied Surface Science, 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2021</a:t>
            </a:r>
            <a:r>
              <a:rPr lang="en-US" altLang="zh-CN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564, 150331</a:t>
            </a:r>
            <a:endParaRPr lang="en-US" altLang="zh-CN" kern="1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vl="0"/>
            <a:r>
              <a:rPr lang="en-US" altLang="zh-CN" kern="100" dirty="0" err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Diwen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Liu, Rongjian Sa*, </a:t>
            </a:r>
            <a:r>
              <a:rPr lang="en-US" altLang="zh-CN" i="1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Journal of Materials Research and Technology.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2023,</a:t>
            </a:r>
            <a:r>
              <a:rPr lang="zh-CN" altLang="en-US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23, 3284-3293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B4CA0F-D092-42E8-89E9-38C05E74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" y="761850"/>
            <a:ext cx="5447619" cy="2523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EE10141-D2F4-4461-8ABE-D3B27B0E8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562" y="908720"/>
            <a:ext cx="6054832" cy="3269609"/>
          </a:xfrm>
          <a:prstGeom prst="rect">
            <a:avLst/>
          </a:prstGeom>
        </p:spPr>
      </p:pic>
      <p:pic>
        <p:nvPicPr>
          <p:cNvPr id="1027" name="图片 10">
            <a:extLst>
              <a:ext uri="{FF2B5EF4-FFF2-40B4-BE49-F238E27FC236}">
                <a16:creationId xmlns:a16="http://schemas.microsoft.com/office/drawing/2014/main" id="{583C181B-984D-405A-90B1-4AE4255E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" y="3356992"/>
            <a:ext cx="295028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5C38967-7763-4031-8CC3-5A4474D8C45D}"/>
              </a:ext>
            </a:extLst>
          </p:cNvPr>
          <p:cNvSpPr/>
          <p:nvPr/>
        </p:nvSpPr>
        <p:spPr>
          <a:xfrm>
            <a:off x="3088267" y="4241813"/>
            <a:ext cx="6054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kern="100" dirty="0" err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Junjie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Hu, </a:t>
            </a:r>
            <a:r>
              <a:rPr lang="en-US" altLang="zh-CN" kern="100" dirty="0" err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etal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Rongjian Sa*, </a:t>
            </a:r>
          </a:p>
          <a:p>
            <a:pPr lvl="0"/>
            <a:r>
              <a:rPr lang="en-US" altLang="zh-CN" i="1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APL Materials ,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2020,8, 111109 </a:t>
            </a:r>
          </a:p>
          <a:p>
            <a:pPr lvl="0"/>
            <a:r>
              <a:rPr lang="en-US" altLang="zh-CN" i="1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Phys. Chem. Chem. Phys., </a:t>
            </a:r>
            <a:r>
              <a:rPr lang="en-US" altLang="zh-CN" kern="1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2022,24, 29120-29129</a:t>
            </a:r>
          </a:p>
        </p:txBody>
      </p:sp>
    </p:spTree>
    <p:extLst>
      <p:ext uri="{BB962C8B-B14F-4D97-AF65-F5344CB8AC3E}">
        <p14:creationId xmlns:p14="http://schemas.microsoft.com/office/powerpoint/2010/main" val="133635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421</Words>
  <Application>Microsoft Office PowerPoint</Application>
  <PresentationFormat>全屏显示(4:3)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KaiTi</vt:lpstr>
      <vt:lpstr>黑体</vt:lpstr>
      <vt:lpstr>楷体</vt:lpstr>
      <vt:lpstr>宋体</vt:lpstr>
      <vt:lpstr>Arial</vt:lpstr>
      <vt:lpstr>Calibri</vt:lpstr>
      <vt:lpstr>Times New Roman</vt:lpstr>
      <vt:lpstr>Office 主题</vt:lpstr>
      <vt:lpstr>Office 主题​​</vt:lpstr>
      <vt:lpstr>1_Office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Rongjian</cp:lastModifiedBy>
  <cp:revision>130</cp:revision>
  <dcterms:created xsi:type="dcterms:W3CDTF">2019-12-11T05:35:13Z</dcterms:created>
  <dcterms:modified xsi:type="dcterms:W3CDTF">2023-04-03T14:51:41Z</dcterms:modified>
</cp:coreProperties>
</file>